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</p:sldIdLst>
  <p:sldSz cx="9144000" cy="6858000" type="screen4x3"/>
  <p:notesSz cx="7102475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31/08/2016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mailto:kirtidevelopersbaramati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696200" cy="1066799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dirty="0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676400"/>
            <a:ext cx="7315200" cy="4572000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smtClean="0">
                <a:latin typeface="Bookman Old Style" pitchFamily="18" charset="0"/>
              </a:rPr>
              <a:t>A/P- VISHWASNAGAR,VISHWALATA APARTMENT FLAT No-07,NEAR GUNAWADI ROAD,TAL-BARAMATI,DIST-PUNE 413102</a:t>
            </a:r>
          </a:p>
          <a:p>
            <a:pPr algn="ctr"/>
            <a:r>
              <a:rPr lang="en-US" sz="2000" b="1" dirty="0" smtClean="0">
                <a:latin typeface="Bookman Old Style" pitchFamily="18" charset="0"/>
              </a:rPr>
              <a:t>MAHARASHTRA, INDIA.</a:t>
            </a:r>
          </a:p>
          <a:p>
            <a:pPr algn="ctr"/>
            <a:endParaRPr lang="en-US" sz="2400" b="1" dirty="0" smtClean="0">
              <a:latin typeface="Bookman Old Style" pitchFamily="18" charset="0"/>
            </a:endParaRPr>
          </a:p>
          <a:p>
            <a:pPr algn="ctr"/>
            <a:r>
              <a:rPr lang="en-US" sz="2000" b="1" u="sng" dirty="0" smtClean="0">
                <a:latin typeface="Bookman Old Style" pitchFamily="18" charset="0"/>
              </a:rPr>
              <a:t>CONTACT NOS. </a:t>
            </a:r>
            <a:r>
              <a:rPr lang="en-US" sz="2000" b="1" dirty="0" smtClean="0">
                <a:latin typeface="Bookman Old Style" pitchFamily="18" charset="0"/>
              </a:rPr>
              <a:t>9970953391/8180081066/8888830582</a:t>
            </a:r>
          </a:p>
          <a:p>
            <a:pPr algn="ctr"/>
            <a:endParaRPr lang="en-US" sz="2400" b="1" dirty="0" smtClean="0">
              <a:latin typeface="Bookman Old Style" pitchFamily="18" charset="0"/>
            </a:endParaRPr>
          </a:p>
          <a:p>
            <a:pPr algn="ctr"/>
            <a:r>
              <a:rPr lang="en-US" sz="2400" b="1" dirty="0" smtClean="0">
                <a:latin typeface="Bookman Old Style" pitchFamily="18" charset="0"/>
              </a:rPr>
              <a:t>Email: </a:t>
            </a:r>
            <a:r>
              <a:rPr lang="en-US" sz="2400" b="1" dirty="0" smtClean="0">
                <a:latin typeface="Bookman Old Style" pitchFamily="18" charset="0"/>
                <a:hlinkClick r:id="rId2"/>
              </a:rPr>
              <a:t>kirtidevelopersbaramati@gmail.com</a:t>
            </a:r>
            <a:endParaRPr lang="en-US" sz="2400" b="1" dirty="0" smtClean="0">
              <a:latin typeface="Bookman Old Style" pitchFamily="18" charset="0"/>
            </a:endParaRPr>
          </a:p>
          <a:p>
            <a:pPr algn="ctr"/>
            <a:r>
              <a:rPr lang="en-US" sz="2400" b="1" dirty="0" smtClean="0">
                <a:latin typeface="Bookman Old Style" pitchFamily="18" charset="0"/>
              </a:rPr>
              <a:t>tanajisalve@gmail.com</a:t>
            </a:r>
            <a:endParaRPr lang="en-US" sz="2400" b="1" dirty="0">
              <a:latin typeface="Bookman Old Style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62000"/>
            <a:ext cx="838200" cy="8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5638800"/>
          </a:xfrm>
        </p:spPr>
        <p:txBody>
          <a:bodyPr>
            <a:normAutofit lnSpcReduction="10000"/>
          </a:bodyPr>
          <a:lstStyle/>
          <a:p>
            <a:r>
              <a:rPr lang="en-US" sz="1800" b="1" u="sng" dirty="0" smtClean="0">
                <a:solidFill>
                  <a:srgbClr val="0070C0"/>
                </a:solidFill>
              </a:rPr>
              <a:t>OUR COMPLETED PROJECTS:</a:t>
            </a:r>
          </a:p>
          <a:p>
            <a:r>
              <a:rPr lang="en-US" sz="1600" b="1" u="sng" dirty="0" smtClean="0">
                <a:solidFill>
                  <a:srgbClr val="FF0000"/>
                </a:solidFill>
              </a:rPr>
              <a:t>CLIENT:</a:t>
            </a:r>
            <a:r>
              <a:rPr lang="en-US" sz="1600" u="sng" dirty="0" smtClean="0"/>
              <a:t> M/S NIPRO INDIA CORPORATION PVT. LTD., MIDC KESURDI KHANDALA, TAL. KHANDALA, DIST. SATARA</a:t>
            </a:r>
          </a:p>
          <a:p>
            <a:r>
              <a:rPr lang="en-US" sz="1600" dirty="0"/>
              <a:t>a</a:t>
            </a:r>
            <a:r>
              <a:rPr lang="en-US" sz="1600" dirty="0" smtClean="0"/>
              <a:t>) SUPPLY, INSTALLATION &amp; COMMISSIONING OF FRP TANK 6.5 KL, UV, MCF, PPR PIPING &amp; SHED FOR DI WATER STORAGE.  </a:t>
            </a:r>
          </a:p>
          <a:p>
            <a:r>
              <a:rPr lang="en-US" sz="1600" dirty="0" smtClean="0"/>
              <a:t>2) SUPPLY, INSTALLATION  OF PPR PIPE LINE FOR DI WATER. </a:t>
            </a:r>
          </a:p>
          <a:p>
            <a:r>
              <a:rPr lang="en-US" sz="1600" dirty="0" smtClean="0"/>
              <a:t>3) SUPPLY, INSTALLATION &amp; COMMISSIONING OF STANDBY PUMP IN SS304 CONSTRUCTION FOR DI WATER CIRCULATION. </a:t>
            </a:r>
          </a:p>
          <a:p>
            <a:r>
              <a:rPr lang="en-US" sz="1600" dirty="0" smtClean="0"/>
              <a:t>4) SUPPLY, INSTALLATION OF CABINET FOR ENERGY RECOVERY ROOM FOR TEMPERATURE CONTROL INCLUDING INLET FAN FOR FRESH AIR 1500 CFM, EXHAUST FAN, DUCTING, VOLUME CONTROL DAMPERS, SUPPLY &amp; RETURN GRILLS, SPLIT UNITS WITH COPPER PIPING &amp; ELECTRICAL WORK.  </a:t>
            </a:r>
          </a:p>
          <a:p>
            <a:r>
              <a:rPr lang="en-US" sz="1600" dirty="0" smtClean="0"/>
              <a:t>5) STRUCTURAL WORK FOR STRIP DOORS. </a:t>
            </a:r>
          </a:p>
          <a:p>
            <a:r>
              <a:rPr lang="en-US" sz="1600" dirty="0" smtClean="0"/>
              <a:t>6) PROVIDING &amp; APPLYING EXTERNAL PLASTERING WORK  FOR WAREHOUSE. </a:t>
            </a:r>
          </a:p>
          <a:p>
            <a:r>
              <a:rPr lang="en-US" sz="1600" dirty="0" smtClean="0"/>
              <a:t>7) CONSTRUCTION OF TOILET BLOCK. </a:t>
            </a:r>
          </a:p>
          <a:p>
            <a:r>
              <a:rPr lang="en-US" sz="1600" dirty="0" smtClean="0"/>
              <a:t>8) PROJECT MANAGEMENT CONSULTANCY FOR THE PROJECT OF M/S. FINE AUTOMATION PVT. LTD., AT CHAKAN, DIST. PUNE.</a:t>
            </a:r>
          </a:p>
          <a:p>
            <a:r>
              <a:rPr lang="en-US" sz="1600" dirty="0" smtClean="0"/>
              <a:t>9)CIVIL </a:t>
            </a:r>
            <a:r>
              <a:rPr lang="en-US" sz="1600" dirty="0"/>
              <a:t>WORKS FOR M/S. DASGUNA INDUSTRIES, PLOT NO. C-89, MIDC JEJURI , </a:t>
            </a:r>
          </a:p>
          <a:p>
            <a:r>
              <a:rPr lang="en-US" sz="1600" dirty="0"/>
              <a:t>    TAL. PURANDAR, DIST. </a:t>
            </a:r>
            <a:r>
              <a:rPr lang="en-US" sz="1600" dirty="0" smtClean="0"/>
              <a:t>PUNE</a:t>
            </a:r>
          </a:p>
          <a:p>
            <a:r>
              <a:rPr lang="en-US" sz="1600" dirty="0" smtClean="0"/>
              <a:t>10)CIVIL </a:t>
            </a:r>
            <a:r>
              <a:rPr lang="en-US" sz="1600" dirty="0"/>
              <a:t>WORKS FOR M/S. SAI MALHAR ENTERPRISES, PLOT NO. C-85, MIDC </a:t>
            </a:r>
          </a:p>
          <a:p>
            <a:r>
              <a:rPr lang="en-US" sz="1600" dirty="0"/>
              <a:t>     JEJURI, TAL. PURANDAR, DIST. </a:t>
            </a:r>
            <a:r>
              <a:rPr lang="en-US" sz="1600" dirty="0" smtClean="0"/>
              <a:t>PUNE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457201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533400"/>
            <a:ext cx="710330" cy="8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5638800"/>
          </a:xfrm>
        </p:spPr>
        <p:txBody>
          <a:bodyPr>
            <a:normAutofit/>
          </a:bodyPr>
          <a:lstStyle/>
          <a:p>
            <a:endParaRPr lang="en-US" sz="1800" b="1" u="sng" dirty="0" smtClean="0">
              <a:solidFill>
                <a:srgbClr val="0070C0"/>
              </a:solidFill>
            </a:endParaRPr>
          </a:p>
          <a:p>
            <a:r>
              <a:rPr lang="en-US" sz="1800" b="1" u="sng" dirty="0" smtClean="0">
                <a:solidFill>
                  <a:srgbClr val="0070C0"/>
                </a:solidFill>
              </a:rPr>
              <a:t>OUR COMPLETED PROJECTS:</a:t>
            </a:r>
          </a:p>
          <a:p>
            <a:endParaRPr lang="en-US" sz="1800" b="1" u="sng" dirty="0" smtClean="0">
              <a:solidFill>
                <a:srgbClr val="0070C0"/>
              </a:solidFill>
            </a:endParaRPr>
          </a:p>
          <a:p>
            <a:r>
              <a:rPr lang="en-US" sz="1600" dirty="0" smtClean="0"/>
              <a:t>11)CIVIL </a:t>
            </a:r>
            <a:r>
              <a:rPr lang="en-US" sz="1600" dirty="0"/>
              <a:t>&amp; STRUCTURAL WORKS FOR CHEESE EXPANSION PROJECT OF SHREIBER DYNAMICS DAIRIES LTD., BARAMATI, DIST. PUNE.</a:t>
            </a:r>
          </a:p>
          <a:p>
            <a:r>
              <a:rPr lang="en-US" sz="1600" dirty="0" smtClean="0"/>
              <a:t>12)CIVIL </a:t>
            </a:r>
            <a:r>
              <a:rPr lang="en-US" sz="1600" dirty="0"/>
              <a:t>&amp; STRUCTURAL WORK FOR COOLING TOWER PROJECT OF SHREIBER DYNAMIX LTD , BARAMATI,DIST ,PUNE.</a:t>
            </a:r>
          </a:p>
          <a:p>
            <a:r>
              <a:rPr lang="en-US" sz="1600" dirty="0" smtClean="0"/>
              <a:t>13)CIVIL </a:t>
            </a:r>
            <a:r>
              <a:rPr lang="en-US" sz="1600" dirty="0"/>
              <a:t>&amp; STRUCTURAL WORK FOR  AFAX  INDUSTRIES,JEJURI M.I.D.C.</a:t>
            </a:r>
          </a:p>
          <a:p>
            <a:r>
              <a:rPr lang="en-US" sz="1600" dirty="0" smtClean="0"/>
              <a:t>14)CIVIL </a:t>
            </a:r>
            <a:r>
              <a:rPr lang="en-US" sz="1600" dirty="0"/>
              <a:t>&amp; STRUCTURAL WORK FOR KUDALE FABRICATION ,JEJURI M.I.D.C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15)CIVIL </a:t>
            </a:r>
            <a:r>
              <a:rPr lang="en-US" sz="1600" dirty="0"/>
              <a:t>&amp; STRUCTURAL WORK FOR POOJA MASALA ,TEMBHURNI M.I.D.C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457201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685800"/>
            <a:ext cx="710330" cy="83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8591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200" b="1" u="sng" dirty="0" smtClean="0">
                <a:solidFill>
                  <a:srgbClr val="0070C0"/>
                </a:solidFill>
              </a:rPr>
              <a:t>QUALITY POLICY</a:t>
            </a:r>
          </a:p>
          <a:p>
            <a:pPr algn="ctr">
              <a:buNone/>
            </a:pPr>
            <a:endParaRPr lang="en-US" b="1" u="sng" dirty="0" smtClean="0">
              <a:solidFill>
                <a:srgbClr val="0070C0"/>
              </a:solidFill>
            </a:endParaRPr>
          </a:p>
          <a:p>
            <a:r>
              <a:rPr lang="en-US" sz="1700" b="1" dirty="0" smtClean="0"/>
              <a:t>EXECUTE ENGINEERING PROJECTS, WITH A FOCUS ON CUSTOMER SATISFACTION, MEETING BUSINESS REQUIREMENT THROUGH A MOTIVATED WORKFORCE AND CONTINUALLY IMPROVING EFFECTIVENESS OF THE QUALITY MANAGEMENT SYSTEM.</a:t>
            </a:r>
          </a:p>
          <a:p>
            <a:endParaRPr lang="en-US" sz="1900" b="1" dirty="0" smtClean="0"/>
          </a:p>
          <a:p>
            <a:r>
              <a:rPr lang="en-US" sz="1700" b="1" dirty="0" smtClean="0"/>
              <a:t>ALL EMPLOYEES OF KIRTI CIVIL ENGINEERING PROJECTS PVT. LTD. ARE RESPONSIBLE FOR THE IMPLEMENTATION OF THE QUALITY MANAGEMENT SYSTEM IN THEIR AREA OF WORK ENSURING SUCCESSFUL COMPLETION OF THE PROJECTS.</a:t>
            </a:r>
          </a:p>
          <a:p>
            <a:pPr>
              <a:buNone/>
            </a:pPr>
            <a:endParaRPr lang="en-US" sz="1900" b="1" dirty="0" smtClean="0"/>
          </a:p>
          <a:p>
            <a:pPr algn="ctr">
              <a:buNone/>
            </a:pPr>
            <a:r>
              <a:rPr lang="en-US" sz="2200" b="1" u="sng" dirty="0" smtClean="0">
                <a:solidFill>
                  <a:srgbClr val="0070C0"/>
                </a:solidFill>
              </a:rPr>
              <a:t>QUALITY OBJECTIVE</a:t>
            </a:r>
          </a:p>
          <a:p>
            <a:pPr algn="ctr">
              <a:buNone/>
            </a:pPr>
            <a:endParaRPr lang="en-US" sz="1900" b="1" u="sng" dirty="0" smtClean="0">
              <a:solidFill>
                <a:srgbClr val="0070C0"/>
              </a:solidFill>
            </a:endParaRPr>
          </a:p>
          <a:p>
            <a:r>
              <a:rPr lang="en-US" sz="1700" b="1" dirty="0" smtClean="0"/>
              <a:t>THE OBJECTIVE OF OUR QUALITY SYSTEM IMPLEMENTATION IS TO EXECUTE PROJECTS AS PER SPECIFICATION WITHIN THEIR SPECIFIED SCHEDULES FINANCIAL &amp; STATUTORY REQUIREMENTS &amp; TO THE UTMOST SATISFICATION OF THE CUSTOMER</a:t>
            </a:r>
          </a:p>
          <a:p>
            <a:endParaRPr lang="en-US" sz="19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762000"/>
            <a:ext cx="71033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457201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Dr Tanaji Salve </a:t>
            </a:r>
            <a:r>
              <a:rPr lang="en-US" sz="1600" b="1" dirty="0" smtClean="0"/>
              <a:t>- </a:t>
            </a:r>
            <a:r>
              <a:rPr lang="en-US" sz="1600" dirty="0" smtClean="0"/>
              <a:t>DIPLOMA IN CIVIL ENGG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r>
              <a:rPr lang="en-US" sz="1600" dirty="0" smtClean="0"/>
              <a:t>WORK EXPERIENCE- 20 YEARS</a:t>
            </a:r>
          </a:p>
          <a:p>
            <a:r>
              <a:rPr lang="en-US" sz="1600" dirty="0" smtClean="0"/>
              <a:t>EXPERIENCED IN EXECUTION OF ENGINEERING, PHARMACEUTICAL, COSMETIC, REFINERY WORKS.</a:t>
            </a:r>
          </a:p>
          <a:p>
            <a:r>
              <a:rPr lang="en-US" sz="1600" b="1" dirty="0" smtClean="0"/>
              <a:t>KEY SKILLS- </a:t>
            </a:r>
            <a:r>
              <a:rPr lang="en-US" sz="1600" dirty="0" smtClean="0"/>
              <a:t>DETAILING , QUANTITY SURVEYING, BAR BENDING SCHEDULE</a:t>
            </a:r>
          </a:p>
          <a:p>
            <a:r>
              <a:rPr lang="en-US" sz="1600" dirty="0" smtClean="0"/>
              <a:t>PROJECT MANAGEMENT, VENDOR DEVELOPMENT, CONTRACT MANAGEMENT LABOUR BILLING AND QUANTITY SURVEYING. HANDING OVER WITH DOCUMENTATION.</a:t>
            </a:r>
          </a:p>
          <a:p>
            <a:endParaRPr lang="en-US" sz="1600" dirty="0" smtClean="0"/>
          </a:p>
          <a:p>
            <a:r>
              <a:rPr lang="en-US" sz="1600" b="1" dirty="0" err="1" smtClean="0">
                <a:solidFill>
                  <a:srgbClr val="0070C0"/>
                </a:solidFill>
              </a:rPr>
              <a:t>Tushar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err="1" smtClean="0">
                <a:solidFill>
                  <a:srgbClr val="0070C0"/>
                </a:solidFill>
              </a:rPr>
              <a:t>Pawar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/>
              <a:t>- </a:t>
            </a:r>
            <a:r>
              <a:rPr lang="en-US" sz="1600" dirty="0" smtClean="0"/>
              <a:t>DIPLOMA IN MECHANICAL ENGG. AUGUST-1985</a:t>
            </a:r>
          </a:p>
          <a:p>
            <a:r>
              <a:rPr lang="en-US" sz="1600" dirty="0" smtClean="0"/>
              <a:t>ASSOCIATE MEMBER OF INSTITUTE OF MECH. ENGINEERS-10291</a:t>
            </a:r>
          </a:p>
          <a:p>
            <a:r>
              <a:rPr lang="en-US" sz="1600" dirty="0" smtClean="0"/>
              <a:t>TOTAL WORK EXPERIENCE-28 YEARS</a:t>
            </a:r>
          </a:p>
          <a:p>
            <a:r>
              <a:rPr lang="en-US" sz="1600" dirty="0" smtClean="0"/>
              <a:t>EXPERIENCE IN EXECUTION OF UTILITY SERVICES, HVAC WORKS AND FIRE FIGHTING WORKS.</a:t>
            </a:r>
          </a:p>
          <a:p>
            <a:r>
              <a:rPr lang="en-US" sz="1600" b="1" dirty="0" smtClean="0"/>
              <a:t>KEY SKILLS- </a:t>
            </a:r>
            <a:r>
              <a:rPr lang="en-US" sz="1600" dirty="0" smtClean="0"/>
              <a:t>TENDERING, ESTIMATION, BIDDING, SPECIFICATIONS, TECHNO-COMMERCIAL NEGOTIATIONS, DETAILING, CO-ORDINATION, VENDOR DEVELOPMENT, CASH FLOW MANAGEMENT.</a:t>
            </a:r>
            <a:endParaRPr lang="en-US" sz="1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381000"/>
            <a:ext cx="71033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76200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PALLAVI</a:t>
            </a:r>
            <a:r>
              <a:rPr lang="en-US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SALVE </a:t>
            </a:r>
            <a:r>
              <a:rPr lang="en-US" sz="1600" b="1" dirty="0" smtClean="0"/>
              <a:t>– </a:t>
            </a:r>
            <a:r>
              <a:rPr lang="en-US" sz="1600" dirty="0" smtClean="0"/>
              <a:t>BSC</a:t>
            </a:r>
            <a:r>
              <a:rPr lang="en-US" sz="1600" b="1" dirty="0" smtClean="0"/>
              <a:t>, </a:t>
            </a:r>
            <a:r>
              <a:rPr lang="en-US" sz="1600" dirty="0" smtClean="0"/>
              <a:t>QUALITY CONTROL MANAGER</a:t>
            </a:r>
          </a:p>
          <a:p>
            <a:r>
              <a:rPr lang="en-US" sz="1600" dirty="0" smtClean="0"/>
              <a:t>WORK EXPERIENCE-15 YEARS</a:t>
            </a:r>
          </a:p>
          <a:p>
            <a:r>
              <a:rPr lang="en-US" sz="1600" dirty="0" smtClean="0"/>
              <a:t>QUALITY CONTROL AND RECORDING OF ALL RAW MATERIAL USED IN CIVIL ENGINEERING.</a:t>
            </a:r>
          </a:p>
          <a:p>
            <a:r>
              <a:rPr lang="en-US" sz="1600" dirty="0" smtClean="0"/>
              <a:t>IN PROCESS QUALITY CONTROL (CONCRETE, MASONARY, PLASTER, FLOORING  AND INTERIOR FINISHING).</a:t>
            </a:r>
          </a:p>
          <a:p>
            <a:r>
              <a:rPr lang="en-US" sz="1600" dirty="0" smtClean="0"/>
              <a:t>CONCRETE MIX DESIGN</a:t>
            </a:r>
          </a:p>
          <a:p>
            <a:r>
              <a:rPr lang="en-US" sz="1600" dirty="0" smtClean="0"/>
              <a:t>QUALITY ASSURANCE AND HANDING OVER WITH PUNCH POINTS. </a:t>
            </a:r>
          </a:p>
          <a:p>
            <a:endParaRPr lang="en-US" sz="1600" dirty="0" smtClean="0"/>
          </a:p>
          <a:p>
            <a:r>
              <a:rPr lang="en-US" sz="1600" b="1" dirty="0" smtClean="0"/>
              <a:t> </a:t>
            </a:r>
            <a:r>
              <a:rPr lang="en-US" sz="1600" b="1" dirty="0" err="1" smtClean="0"/>
              <a:t>Kajal</a:t>
            </a:r>
            <a:r>
              <a:rPr lang="en-US" sz="1600" b="1" dirty="0" smtClean="0"/>
              <a:t> Salve - </a:t>
            </a:r>
            <a:r>
              <a:rPr lang="en-US" sz="1600" dirty="0" smtClean="0"/>
              <a:t>B. COM </a:t>
            </a:r>
            <a:r>
              <a:rPr lang="en-US" sz="1600" dirty="0" smtClean="0"/>
              <a:t> </a:t>
            </a:r>
            <a:r>
              <a:rPr lang="en-US" sz="1600" dirty="0" smtClean="0"/>
              <a:t>ACCOUNTS &amp; PURCHASE MANAGER</a:t>
            </a:r>
          </a:p>
          <a:p>
            <a:r>
              <a:rPr lang="en-US" sz="1600" dirty="0" smtClean="0"/>
              <a:t>WORK EXPERIENCE-23 YEARS</a:t>
            </a:r>
          </a:p>
          <a:p>
            <a:r>
              <a:rPr lang="en-US" sz="1600" dirty="0" smtClean="0"/>
              <a:t>SITE ACCOUNTING, MIS REPORTING, SAP ACCOUNTING, BANKING.</a:t>
            </a:r>
          </a:p>
          <a:p>
            <a:r>
              <a:rPr lang="en-US" sz="1600" dirty="0" smtClean="0"/>
              <a:t>SITE BALANCE SHEET.</a:t>
            </a:r>
          </a:p>
          <a:p>
            <a:r>
              <a:rPr lang="en-US" sz="1600" dirty="0" smtClean="0"/>
              <a:t>CASH FLOW MANAGEMENT, RAW MATERIAL PURCHASING.</a:t>
            </a:r>
            <a:endParaRPr lang="en-US" sz="1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533400"/>
            <a:ext cx="71033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0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WE UNDERTAKE </a:t>
            </a:r>
            <a:r>
              <a:rPr lang="en-US" sz="1600" b="1" dirty="0" smtClean="0"/>
              <a:t>– </a:t>
            </a:r>
            <a:r>
              <a:rPr lang="en-US" sz="1600" dirty="0" smtClean="0"/>
              <a:t>PROJECT MANAGEMENT CONSULTANCY.</a:t>
            </a:r>
          </a:p>
          <a:p>
            <a:r>
              <a:rPr lang="en-US" sz="1600" dirty="0" smtClean="0"/>
              <a:t>ESTIMATION, DESIGN AND PROCUREMENT.</a:t>
            </a:r>
          </a:p>
          <a:p>
            <a:r>
              <a:rPr lang="en-US" sz="1600" dirty="0" smtClean="0"/>
              <a:t>CIVIL CONSTRUCTION FOR ENGINEERING, PHARMA, COSMETIC AND REFINERY WORK.</a:t>
            </a:r>
          </a:p>
          <a:p>
            <a:r>
              <a:rPr lang="en-US" sz="1600" dirty="0" smtClean="0"/>
              <a:t>STRUCTURAL STEEL FABRICATION INCLUDING PEB.</a:t>
            </a:r>
          </a:p>
          <a:p>
            <a:r>
              <a:rPr lang="en-US" sz="1600" dirty="0" smtClean="0"/>
              <a:t>MECHANICAL UTILITIES INCLUDING HYDRAULICS, PNEUMATICS AND GASES.</a:t>
            </a:r>
          </a:p>
          <a:p>
            <a:r>
              <a:rPr lang="en-US" sz="1600" dirty="0" smtClean="0"/>
              <a:t>PETROLEUM PRODUCTS  STORAGE (CCOE) APPROVALS.</a:t>
            </a:r>
          </a:p>
          <a:p>
            <a:r>
              <a:rPr lang="en-US" sz="1600" dirty="0" smtClean="0"/>
              <a:t>FIRE FIGHTING WITH NOC (WET RISER, HYDRANT, SPRINKLER  AND DETECTION SYSTEMS)</a:t>
            </a:r>
          </a:p>
          <a:p>
            <a:r>
              <a:rPr lang="en-US" sz="1600" dirty="0" smtClean="0"/>
              <a:t>HEATING VENTILATION AND AIR CONDITIONING WORKS.</a:t>
            </a:r>
          </a:p>
          <a:p>
            <a:r>
              <a:rPr lang="en-US" sz="1600" dirty="0" smtClean="0"/>
              <a:t>CLEAN ROOM CLASS 100, 1000, 10000 AND 100000.</a:t>
            </a:r>
          </a:p>
          <a:p>
            <a:r>
              <a:rPr lang="en-US" sz="1600" dirty="0" smtClean="0"/>
              <a:t>WARE HOUSE VENTILATION.</a:t>
            </a:r>
          </a:p>
          <a:p>
            <a:r>
              <a:rPr lang="en-US" sz="1600" dirty="0" smtClean="0"/>
              <a:t>MACHINERY INSTALLATION. </a:t>
            </a:r>
            <a:endParaRPr lang="en-US" sz="1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533400"/>
            <a:ext cx="71033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152400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</a:rPr>
              <a:t>WE HAVE CONTRIBUTED-</a:t>
            </a:r>
          </a:p>
          <a:p>
            <a:r>
              <a:rPr lang="en-US" sz="1600" dirty="0" smtClean="0"/>
              <a:t>NIPRO INDIA CORPORATION-HEALTH CARE PRODUCTS. WITH SERVICES AND CLEAN ROOMS CLASS 100, 1000, 10000 &amp; 100000.</a:t>
            </a:r>
          </a:p>
          <a:p>
            <a:r>
              <a:rPr lang="en-US" sz="1600" dirty="0" smtClean="0"/>
              <a:t>MAHINDRA VEHICLES MANUFACTURING LTD.- 45 &amp; 12 JPH PAINT SHOP.</a:t>
            </a:r>
          </a:p>
          <a:p>
            <a:r>
              <a:rPr lang="en-US" sz="1600" dirty="0" smtClean="0"/>
              <a:t>FAG BEARINGS INDIA LTD., VADODARA, GUJARAT - TURN KEY PROJECT.</a:t>
            </a:r>
          </a:p>
          <a:p>
            <a:r>
              <a:rPr lang="en-US" sz="1600" dirty="0" smtClean="0"/>
              <a:t>INDIAN OIL CORPORATION LTD., PARADIP, ORISSA - TURN KEY PROJECT.</a:t>
            </a:r>
          </a:p>
          <a:p>
            <a:r>
              <a:rPr lang="en-US" sz="1600" dirty="0" smtClean="0"/>
              <a:t>CAIRN ENERGY INDIA PVT. LTD. - OPERATION BASE CAMP – TURN KEY PROJECT.</a:t>
            </a:r>
          </a:p>
          <a:p>
            <a:r>
              <a:rPr lang="en-US" sz="1600" dirty="0" smtClean="0"/>
              <a:t>JABIL CIRCUIT INDIA PVT. LTD., RANJANGAON  - TURN KEY PROJECT.</a:t>
            </a:r>
          </a:p>
          <a:p>
            <a:r>
              <a:rPr lang="en-US" sz="1600" dirty="0" smtClean="0"/>
              <a:t>BAJAJ AUTO LTD. - PANTNAGAR(UTTARAKHAND, PUNE CHAKAN)</a:t>
            </a:r>
          </a:p>
          <a:p>
            <a:r>
              <a:rPr lang="en-US" sz="1600" dirty="0" smtClean="0"/>
              <a:t>TATA BLUESCOPE STEEL, HINJAWADI.,CHENNAI, BHIWADI.</a:t>
            </a:r>
          </a:p>
          <a:p>
            <a:r>
              <a:rPr lang="en-US" sz="1600" dirty="0" smtClean="0"/>
              <a:t>HINDUSTHAN LEVER LTD., GUJARAT, HARIDWAR, BADDI(H.P.), GOA.</a:t>
            </a:r>
          </a:p>
          <a:p>
            <a:r>
              <a:rPr lang="en-US" sz="1600" dirty="0" smtClean="0"/>
              <a:t>MANGALORE REFINERY, MANGALORE.</a:t>
            </a:r>
          </a:p>
          <a:p>
            <a:r>
              <a:rPr lang="en-US" sz="1600" dirty="0" smtClean="0"/>
              <a:t>CARGIL INDIA EDIBLE OIL REFINERY, GUJRAT</a:t>
            </a:r>
          </a:p>
          <a:p>
            <a:r>
              <a:rPr lang="en-US" sz="1600" dirty="0" smtClean="0"/>
              <a:t>U.S. VITAMIN DAMAN.</a:t>
            </a:r>
            <a:endParaRPr lang="en-US" sz="1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533400"/>
            <a:ext cx="71033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EMPLOYEE STRENGTH</a:t>
            </a:r>
          </a:p>
          <a:p>
            <a:r>
              <a:rPr lang="en-US" sz="1600" dirty="0" smtClean="0"/>
              <a:t>SERVICES HEAD-					2 NO</a:t>
            </a:r>
          </a:p>
          <a:p>
            <a:r>
              <a:rPr lang="en-US" sz="1600" dirty="0" smtClean="0"/>
              <a:t>CIVIL MANAGER-					4 NO</a:t>
            </a:r>
          </a:p>
          <a:p>
            <a:r>
              <a:rPr lang="en-US" sz="1600" dirty="0" smtClean="0"/>
              <a:t>STRUCTURAL STEEL WORKS HEAD- 			2 NO .</a:t>
            </a:r>
          </a:p>
          <a:p>
            <a:r>
              <a:rPr lang="en-US" sz="1600" dirty="0" smtClean="0"/>
              <a:t>QUALITY CONTROL HEAD- 				2 NO.</a:t>
            </a:r>
          </a:p>
          <a:p>
            <a:r>
              <a:rPr lang="en-US" sz="1600" dirty="0" smtClean="0"/>
              <a:t>FINANCE AND ACCOUNTING HEAD-			                1 NO.</a:t>
            </a:r>
          </a:p>
          <a:p>
            <a:r>
              <a:rPr lang="en-US" sz="1600" dirty="0" smtClean="0"/>
              <a:t>PURCHASE OFFICER-				                  4 NO.</a:t>
            </a:r>
          </a:p>
          <a:p>
            <a:r>
              <a:rPr lang="en-US" sz="1600" dirty="0" smtClean="0"/>
              <a:t>MARKETING ENGINEER-				                  1 NO.</a:t>
            </a:r>
          </a:p>
          <a:p>
            <a:r>
              <a:rPr lang="en-US" sz="1600" dirty="0" smtClean="0"/>
              <a:t>EXECUTION ENGINEERS-				                  7 NOS.</a:t>
            </a:r>
          </a:p>
          <a:p>
            <a:r>
              <a:rPr lang="en-US" sz="1600" dirty="0" smtClean="0"/>
              <a:t>UTILITY SUPERVISORS-				                  14 NOS.</a:t>
            </a:r>
          </a:p>
          <a:p>
            <a:r>
              <a:rPr lang="en-US" sz="1600" dirty="0" smtClean="0"/>
              <a:t>HVAC ENGINEERS-				                  2 NOS.</a:t>
            </a:r>
          </a:p>
          <a:p>
            <a:r>
              <a:rPr lang="en-US" sz="1600" dirty="0" smtClean="0"/>
              <a:t>FIRE ENGINEER-					  1 NO.</a:t>
            </a:r>
            <a:endParaRPr lang="en-US" sz="1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533400"/>
            <a:ext cx="71033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WHY KIRTI DEVELOPERS ?</a:t>
            </a:r>
          </a:p>
          <a:p>
            <a:r>
              <a:rPr lang="en-US" sz="1600" dirty="0" smtClean="0"/>
              <a:t>BETTER QUALITY WITH TIME BOUNDED WORK.</a:t>
            </a:r>
          </a:p>
          <a:p>
            <a:r>
              <a:rPr lang="en-US" sz="1600" dirty="0" smtClean="0"/>
              <a:t>ENERGY EFFICIENT AND MODERN TECHNIC UTILITY DESIGNS.</a:t>
            </a:r>
          </a:p>
          <a:p>
            <a:r>
              <a:rPr lang="en-US" sz="1600" dirty="0" smtClean="0"/>
              <a:t>BETTER ECONOMY.</a:t>
            </a:r>
          </a:p>
          <a:p>
            <a:r>
              <a:rPr lang="en-US" sz="1600" dirty="0" smtClean="0"/>
              <a:t>FLEXIBILITY IN DESIGN AND EXECUTION.</a:t>
            </a:r>
          </a:p>
          <a:p>
            <a:r>
              <a:rPr lang="en-US" sz="1600" dirty="0" smtClean="0"/>
              <a:t>WELL UNDERSTANDING OF ISO, ASHRE , FM GLOBAL AND NBC FIRE CODES.</a:t>
            </a:r>
          </a:p>
          <a:p>
            <a:r>
              <a:rPr lang="en-US" sz="1600" dirty="0" smtClean="0"/>
              <a:t>RESPECT ORIENTED SITE MANAGEMENT.</a:t>
            </a:r>
          </a:p>
          <a:p>
            <a:r>
              <a:rPr lang="en-US" sz="1600" dirty="0" smtClean="0"/>
              <a:t>PROPER MANAGEMENT OF WORK FORCE .</a:t>
            </a:r>
          </a:p>
          <a:p>
            <a:r>
              <a:rPr lang="en-US" sz="1600" dirty="0" smtClean="0"/>
              <a:t>PROPER UTILIZATION OF CONTRACT MANAGEMENT.</a:t>
            </a:r>
          </a:p>
          <a:p>
            <a:r>
              <a:rPr lang="en-US" sz="1600" dirty="0" smtClean="0"/>
              <a:t>OPTIONS TO CHOOSE THE BRANDS FOR CAPITAL ITEMS .</a:t>
            </a:r>
          </a:p>
          <a:p>
            <a:r>
              <a:rPr lang="en-US" sz="1600" dirty="0" smtClean="0"/>
              <a:t>DEPLOMENT OF SAFETY ENVIRONMENT.</a:t>
            </a:r>
          </a:p>
          <a:p>
            <a:r>
              <a:rPr lang="en-US" sz="1600" dirty="0" smtClean="0"/>
              <a:t>PEACEFUL SATISFACTION FOR YOUR INVESTMENT. </a:t>
            </a:r>
            <a:endParaRPr lang="en-US" sz="1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533400"/>
            <a:ext cx="71033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sz="1800" b="1" u="sng" dirty="0" smtClean="0">
                <a:solidFill>
                  <a:srgbClr val="0070C0"/>
                </a:solidFill>
              </a:rPr>
              <a:t>OUR ONGOING PROJECTS:</a:t>
            </a:r>
          </a:p>
          <a:p>
            <a:endParaRPr lang="en-US" sz="1800" b="1" u="sng" dirty="0" smtClean="0">
              <a:solidFill>
                <a:srgbClr val="0070C0"/>
              </a:solidFill>
            </a:endParaRPr>
          </a:p>
          <a:p>
            <a:r>
              <a:rPr lang="en-US" sz="1600" dirty="0" smtClean="0"/>
              <a:t>1)  CIVIL WORK FOR K2METALS , JEJURI M.I.D.C.</a:t>
            </a:r>
          </a:p>
          <a:p>
            <a:r>
              <a:rPr lang="en-US" sz="1600" dirty="0" smtClean="0"/>
              <a:t>2) CIVIL &amp; STRUCTURAL WORK FOR INDARLAND INDUSTRIES ,JEJURI M.I.D.C.</a:t>
            </a:r>
          </a:p>
          <a:p>
            <a:r>
              <a:rPr lang="en-US" sz="1600" dirty="0" smtClean="0"/>
              <a:t>3)</a:t>
            </a:r>
            <a:r>
              <a:rPr lang="en-US" sz="1600" dirty="0"/>
              <a:t> </a:t>
            </a:r>
            <a:r>
              <a:rPr lang="en-US" sz="1600" dirty="0" smtClean="0"/>
              <a:t>CIVIL </a:t>
            </a:r>
            <a:r>
              <a:rPr lang="en-US" sz="1600" dirty="0"/>
              <a:t>&amp; STRUCTURAL WORK FOR FLOKOAN INDIA ,JEJURI </a:t>
            </a:r>
            <a:r>
              <a:rPr lang="en-US" sz="1600" dirty="0" smtClean="0"/>
              <a:t>M.I.D.C.</a:t>
            </a:r>
          </a:p>
          <a:p>
            <a:r>
              <a:rPr lang="en-US" sz="1600" dirty="0" smtClean="0"/>
              <a:t>5</a:t>
            </a:r>
            <a:r>
              <a:rPr lang="en-US" sz="1600" dirty="0"/>
              <a:t>) </a:t>
            </a:r>
            <a:r>
              <a:rPr lang="en-US" sz="1600" dirty="0" smtClean="0"/>
              <a:t>CIVIL </a:t>
            </a:r>
            <a:r>
              <a:rPr lang="en-US" sz="1600" dirty="0"/>
              <a:t>&amp; STRUCTURAL </a:t>
            </a:r>
            <a:r>
              <a:rPr lang="en-US" sz="1600" dirty="0" smtClean="0"/>
              <a:t>,FIRE , ELECTRICAL WORK </a:t>
            </a:r>
            <a:r>
              <a:rPr lang="en-US" sz="1600" dirty="0"/>
              <a:t>FOR </a:t>
            </a:r>
            <a:r>
              <a:rPr lang="en-US" sz="1600" dirty="0" smtClean="0"/>
              <a:t>DEMECH CHEMICAL PRODUCTS    PVT.LTD.BARAMATI M.I.D.C</a:t>
            </a:r>
          </a:p>
          <a:p>
            <a:r>
              <a:rPr lang="en-US" sz="1600" dirty="0" smtClean="0"/>
              <a:t>6) ISMT BARAMATI ROAD JEJURI M.I.D.C</a:t>
            </a:r>
            <a:endParaRPr lang="en-US" sz="16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470" y="533400"/>
            <a:ext cx="71033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696200" cy="10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en-US" sz="2400" b="1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en-US" sz="3100" b="1" smtClean="0">
                <a:solidFill>
                  <a:srgbClr val="FF0000"/>
                </a:solidFill>
                <a:latin typeface="Bookman Old Style" pitchFamily="18" charset="0"/>
              </a:rPr>
              <a:t>KIRTI DEVELOPERS.</a:t>
            </a:r>
            <a:endParaRPr lang="en-US" sz="31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495</TotalTime>
  <Words>989</Words>
  <Application>Microsoft Office PowerPoint</Application>
  <PresentationFormat>On-screen Show (4:3)</PresentationFormat>
  <Paragraphs>130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 KIRTI DEVELOPERS.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SARASWATI ENGINEERING SERVICES</dc:title>
  <dc:creator>Admin</dc:creator>
  <cp:lastModifiedBy>Admin</cp:lastModifiedBy>
  <cp:revision>101</cp:revision>
  <dcterms:created xsi:type="dcterms:W3CDTF">2006-08-16T00:00:00Z</dcterms:created>
  <dcterms:modified xsi:type="dcterms:W3CDTF">2016-08-31T16:28:10Z</dcterms:modified>
</cp:coreProperties>
</file>